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  <p:sldId id="266" r:id="rId7"/>
    <p:sldId id="263" r:id="rId8"/>
    <p:sldId id="264" r:id="rId9"/>
    <p:sldId id="265" r:id="rId10"/>
    <p:sldId id="267" r:id="rId11"/>
    <p:sldId id="268" r:id="rId12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latin typeface="Comic Sans MS" pitchFamily="66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latin typeface="Comic Sans MS" pitchFamily="66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D57CDB-15CA-4CB9-92A7-650DFC3166CA}" type="slidenum">
              <a:rPr lang="es-ES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206207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40AA41-9E2E-411C-964E-E59A1C5C9577}" type="slidenum">
              <a:rPr lang="es-ES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690124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0688A4-A0F1-4A93-B6B5-B1428E3051C3}" type="slidenum">
              <a:rPr lang="es-ES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208350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omic Sans MS" pitchFamily="66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omic Sans MS" pitchFamily="66" charset="0"/>
              </a:defRPr>
            </a:lvl1pPr>
            <a:lvl2pPr>
              <a:defRPr>
                <a:latin typeface="Comic Sans MS" pitchFamily="66" charset="0"/>
              </a:defRPr>
            </a:lvl2pPr>
            <a:lvl3pPr>
              <a:defRPr>
                <a:latin typeface="Comic Sans MS" pitchFamily="66" charset="0"/>
              </a:defRPr>
            </a:lvl3pPr>
            <a:lvl4pPr>
              <a:defRPr>
                <a:latin typeface="Comic Sans MS" pitchFamily="66" charset="0"/>
              </a:defRPr>
            </a:lvl4pPr>
            <a:lvl5pPr>
              <a:defRPr>
                <a:latin typeface="Comic Sans MS" pitchFamily="66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9B30D4-F647-4ECD-93E1-F513C9B76D84}" type="slidenum">
              <a:rPr lang="es-ES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49596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FDFEBE-7226-4373-98B9-4E7B96B6625B}" type="slidenum">
              <a:rPr lang="es-ES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47051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8D7251-3E04-436B-8981-C0B01B564A49}" type="slidenum">
              <a:rPr lang="es-ES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916698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4C8416-F212-467B-AA50-96337C405E55}" type="slidenum">
              <a:rPr lang="es-ES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80504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420DAE-F204-4BD4-837C-3065820ECBBF}" type="slidenum">
              <a:rPr lang="es-ES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68158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50EBD9-FAA7-4941-BDA3-4A8F814C8ECD}" type="slidenum">
              <a:rPr lang="es-ES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184396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60C0D1-52A8-4053-8662-713C0DC47BE4}" type="slidenum">
              <a:rPr lang="es-ES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792017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27100F-6E98-4D8A-8A72-66BE668CB32B}" type="slidenum">
              <a:rPr lang="es-ES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826635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dirty="0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Comic Sans MS" pitchFamily="66" charset="0"/>
              </a:defRPr>
            </a:lvl1pPr>
          </a:lstStyle>
          <a:p>
            <a:endParaRPr lang="es-E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Comic Sans MS" pitchFamily="66" charset="0"/>
              </a:defRPr>
            </a:lvl1pPr>
          </a:lstStyle>
          <a:p>
            <a:endParaRPr lang="es-E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Comic Sans MS" pitchFamily="66" charset="0"/>
              </a:defRPr>
            </a:lvl1pPr>
          </a:lstStyle>
          <a:p>
            <a:fld id="{6830F4B5-58D5-4030-AEC0-A961DEAB697D}" type="slidenum">
              <a:rPr lang="es-ES" smtClean="0"/>
              <a:pPr/>
              <a:t>‹#›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mic Sans MS" pitchFamily="66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Comic Sans MS" pitchFamily="66" charset="0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Comic Sans MS" pitchFamily="66" charset="0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Comic Sans MS" pitchFamily="66" charset="0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omic Sans MS" pitchFamily="66" charset="0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omic Sans MS" pitchFamily="66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635896" y="233362"/>
            <a:ext cx="5400600" cy="3555678"/>
          </a:xfrm>
        </p:spPr>
        <p:txBody>
          <a:bodyPr/>
          <a:lstStyle/>
          <a:p>
            <a:r>
              <a:rPr lang="es-ES" sz="6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LEONARDO</a:t>
            </a:r>
            <a:r>
              <a:rPr lang="tr-TR" sz="6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tr-TR" sz="6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ES" sz="6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 VINCI</a:t>
            </a:r>
            <a:endParaRPr lang="es-ES" sz="6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067" name="Picture 19" descr="Autoritratt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33362"/>
            <a:ext cx="3384376" cy="48115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4581128"/>
            <a:ext cx="9144000" cy="778098"/>
          </a:xfrm>
        </p:spPr>
        <p:txBody>
          <a:bodyPr/>
          <a:lstStyle/>
          <a:p>
            <a:r>
              <a:rPr lang="tr-TR" dirty="0"/>
              <a:t>Şaka yapmayı çok severdi. 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188640"/>
            <a:ext cx="5544616" cy="4158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0374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56792"/>
            <a:ext cx="9144000" cy="3802434"/>
          </a:xfrm>
        </p:spPr>
        <p:txBody>
          <a:bodyPr/>
          <a:lstStyle/>
          <a:p>
            <a:r>
              <a:rPr lang="tr-TR" sz="5400" dirty="0" smtClean="0"/>
              <a:t>1519’da 67 yaşında öldü.</a:t>
            </a:r>
            <a:endParaRPr lang="tr-TR" sz="5400" dirty="0"/>
          </a:p>
        </p:txBody>
      </p:sp>
    </p:spTree>
    <p:extLst>
      <p:ext uri="{BB962C8B-B14F-4D97-AF65-F5344CB8AC3E}">
        <p14:creationId xmlns:p14="http://schemas.microsoft.com/office/powerpoint/2010/main" val="1771207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3707904" y="274638"/>
            <a:ext cx="4978896" cy="4738538"/>
          </a:xfrm>
        </p:spPr>
        <p:txBody>
          <a:bodyPr/>
          <a:lstStyle/>
          <a:p>
            <a:r>
              <a:rPr lang="tr-TR" dirty="0" smtClean="0"/>
              <a:t>1452’de İtalya’da Doğdu.</a:t>
            </a:r>
            <a:br>
              <a:rPr lang="tr-TR" dirty="0" smtClean="0"/>
            </a:br>
            <a:endParaRPr lang="tr-TR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6631"/>
            <a:ext cx="3528392" cy="526906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5126262" y="274638"/>
            <a:ext cx="3766218" cy="4738538"/>
          </a:xfrm>
        </p:spPr>
        <p:txBody>
          <a:bodyPr/>
          <a:lstStyle/>
          <a:p>
            <a:r>
              <a:rPr lang="tr-TR" dirty="0" smtClean="0"/>
              <a:t>Küçük yaşlarda resim yapmaya başladı.</a:t>
            </a:r>
            <a:endParaRPr lang="tr-TR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404664"/>
            <a:ext cx="4730727" cy="446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280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5502158" y="274638"/>
            <a:ext cx="3462330" cy="4882554"/>
          </a:xfrm>
        </p:spPr>
        <p:txBody>
          <a:bodyPr/>
          <a:lstStyle/>
          <a:p>
            <a:r>
              <a:rPr lang="tr-TR" sz="3600" dirty="0" smtClean="0"/>
              <a:t>Vejeteryan’dı.</a:t>
            </a:r>
            <a:br>
              <a:rPr lang="tr-TR" sz="3600" dirty="0" smtClean="0"/>
            </a:br>
            <a:r>
              <a:rPr lang="tr-TR" sz="3600" dirty="0" smtClean="0"/>
              <a:t>Et yemiyordu.</a:t>
            </a:r>
            <a:endParaRPr lang="tr-TR" sz="36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22" t="9799" r="10153" b="34551"/>
          <a:stretch/>
        </p:blipFill>
        <p:spPr>
          <a:xfrm>
            <a:off x="323527" y="332656"/>
            <a:ext cx="5178631" cy="4824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280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3851920" y="171783"/>
            <a:ext cx="5040560" cy="5043609"/>
          </a:xfrm>
        </p:spPr>
        <p:txBody>
          <a:bodyPr/>
          <a:lstStyle/>
          <a:p>
            <a:r>
              <a:rPr lang="tr-TR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MONA LISA</a:t>
            </a:r>
            <a:br>
              <a:rPr lang="tr-TR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tr-TR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1783"/>
            <a:ext cx="3528392" cy="5043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280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70660" y="4509120"/>
            <a:ext cx="8721820" cy="778280"/>
          </a:xfrm>
        </p:spPr>
        <p:txBody>
          <a:bodyPr/>
          <a:lstStyle/>
          <a:p>
            <a:r>
              <a:rPr lang="tr-TR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SON AKŞAM YEMEĞİ</a:t>
            </a:r>
            <a:endParaRPr lang="tr-TR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16632"/>
            <a:ext cx="8145756" cy="4296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9434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4581128"/>
            <a:ext cx="8712968" cy="706090"/>
          </a:xfrm>
        </p:spPr>
        <p:txBody>
          <a:bodyPr/>
          <a:lstStyle/>
          <a:p>
            <a:r>
              <a:rPr lang="tr-TR" sz="4000" dirty="0" smtClean="0"/>
              <a:t>Dünyadaki ilk uçak tasarımını yaptı.</a:t>
            </a:r>
            <a:endParaRPr lang="tr-TR" sz="40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260648"/>
            <a:ext cx="5616624" cy="4322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280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4437112"/>
            <a:ext cx="9144000" cy="864096"/>
          </a:xfrm>
        </p:spPr>
        <p:txBody>
          <a:bodyPr/>
          <a:lstStyle/>
          <a:p>
            <a:r>
              <a:rPr lang="tr-TR" sz="2400" dirty="0" smtClean="0"/>
              <a:t>7 metre boyunda bir at heykeli yapmak için on yıl uğraşmıştı. </a:t>
            </a:r>
            <a:endParaRPr lang="tr-TR" sz="24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116632"/>
            <a:ext cx="6192688" cy="4540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280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3337520" y="274638"/>
            <a:ext cx="5554960" cy="4738538"/>
          </a:xfrm>
        </p:spPr>
        <p:txBody>
          <a:bodyPr/>
          <a:lstStyle/>
          <a:p>
            <a:r>
              <a:rPr lang="tr-TR" dirty="0" smtClean="0"/>
              <a:t>Pembenin en güzel kıyafet rengi olduğunu düşünüyordu. </a:t>
            </a:r>
            <a:endParaRPr lang="tr-TR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743" r="10530"/>
          <a:stretch/>
        </p:blipFill>
        <p:spPr>
          <a:xfrm>
            <a:off x="385192" y="188639"/>
            <a:ext cx="2770909" cy="5076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280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2430</TotalTime>
  <Words>54</Words>
  <Application>Microsoft Office PowerPoint</Application>
  <PresentationFormat>On-screen Show (4:3)</PresentationFormat>
  <Paragraphs>11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Diseño predeterminado</vt:lpstr>
      <vt:lpstr>LEONARDO DA VINCI</vt:lpstr>
      <vt:lpstr>1452’de İtalya’da Doğdu. </vt:lpstr>
      <vt:lpstr>Küçük yaşlarda resim yapmaya başladı.</vt:lpstr>
      <vt:lpstr>Vejeteryan’dı. Et yemiyordu.</vt:lpstr>
      <vt:lpstr>MONA LISA </vt:lpstr>
      <vt:lpstr>SON AKŞAM YEMEĞİ</vt:lpstr>
      <vt:lpstr>Dünyadaki ilk uçak tasarımını yaptı.</vt:lpstr>
      <vt:lpstr>7 metre boyunda bir at heykeli yapmak için on yıl uğraşmıştı. </vt:lpstr>
      <vt:lpstr>Pembenin en güzel kıyafet rengi olduğunu düşünüyordu. </vt:lpstr>
      <vt:lpstr>Şaka yapmayı çok severdi. </vt:lpstr>
      <vt:lpstr>1519’da 67 yaşında öldü.</vt:lpstr>
    </vt:vector>
  </TitlesOfParts>
  <Manager>http://www.daksari.com/</Manager>
  <Company>http://www.daksari.com/</Company>
  <LinksUpToDate>false</LinksUpToDate>
  <SharedDoc>false</SharedDoc>
  <HyperlinkBase>http://www.daksari.com/</HyperlinkBase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LEONARDO DA VINCI</dc:title>
  <dc:subject>SANAT</dc:subject>
  <dc:creator>http://www.daksari.com/</dc:creator>
  <cp:lastModifiedBy>dogan</cp:lastModifiedBy>
  <cp:revision>36</cp:revision>
  <dcterms:created xsi:type="dcterms:W3CDTF">2009-03-26T20:51:52Z</dcterms:created>
  <dcterms:modified xsi:type="dcterms:W3CDTF">2012-05-12T17:24:16Z</dcterms:modified>
  <cp:category>ÖDEV</cp:category>
</cp:coreProperties>
</file>