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2600" y="-12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31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62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214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55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550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501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67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6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5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77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4472C-0B9C-9C49-AF67-3BF4395766C1}" type="datetimeFigureOut">
              <a:rPr lang="en-US" smtClean="0"/>
              <a:t>19.12.2012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36192-A91E-0245-A977-B900DDABE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8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uyutec.net/p-Rejisor-34234.html" TargetMode="External"/><Relationship Id="rId3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loadtr.com/302262-a%C5%9F%C3%A7%C4%B1_a%C5%9Fc%C4%B1.htm" TargetMode="Externa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l_fi" descr="http://img824.imageshack.us/img824/8811/forumdasiftiresmi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692" y="460355"/>
            <a:ext cx="5964729" cy="4389207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673533" y="3810370"/>
            <a:ext cx="181709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FFFF"/>
                </a:solidFill>
              </a:rPr>
              <a:t>ÇİFTÇİ</a:t>
            </a:r>
            <a:endParaRPr lang="en-US" sz="50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280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13" descr="Rehber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0204" y="485983"/>
            <a:ext cx="6035703" cy="4536778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673533" y="4022057"/>
            <a:ext cx="330519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FFFF"/>
                </a:solidFill>
              </a:rPr>
              <a:t>TERCÜMAN</a:t>
            </a:r>
            <a:endParaRPr lang="en-US" sz="50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845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esim 4" descr="http://img839.imageshack.us/img839/9149/garsonforumdas16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" y="428624"/>
            <a:ext cx="6172200" cy="6595543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glow rad="63500">
              <a:schemeClr val="accent2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596558" y="5927242"/>
            <a:ext cx="250181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chemeClr val="bg1"/>
                </a:solidFill>
              </a:rPr>
              <a:t>GARSON</a:t>
            </a:r>
            <a:endParaRPr lang="en-US" sz="5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925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7" descr="aşçı aşcı resimleri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836" y="512610"/>
            <a:ext cx="6054559" cy="6627023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glow rad="63500">
              <a:schemeClr val="accent2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4772457" y="789016"/>
            <a:ext cx="138660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/>
              <a:t>AŞÇI</a:t>
            </a:r>
            <a:endParaRPr lang="en-US" sz="5000" b="1" dirty="0"/>
          </a:p>
        </p:txBody>
      </p:sp>
    </p:spTree>
    <p:extLst>
      <p:ext uri="{BB962C8B-B14F-4D97-AF65-F5344CB8AC3E}">
        <p14:creationId xmlns:p14="http://schemas.microsoft.com/office/powerpoint/2010/main" val="3197550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62" y="403044"/>
            <a:ext cx="6291918" cy="42155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36735" y="3598682"/>
            <a:ext cx="331365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/>
              <a:t>ÖĞRETMEN</a:t>
            </a:r>
            <a:endParaRPr lang="en-US" sz="5000" b="1" dirty="0"/>
          </a:p>
        </p:txBody>
      </p:sp>
    </p:spTree>
    <p:extLst>
      <p:ext uri="{BB962C8B-B14F-4D97-AF65-F5344CB8AC3E}">
        <p14:creationId xmlns:p14="http://schemas.microsoft.com/office/powerpoint/2010/main" val="124747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l_fi" descr="http://www.hobialemi.com/wp-content/uploads/itfaiye.jpg"/>
          <p:cNvPicPr>
            <a:picLocks noGrp="1"/>
          </p:cNvPicPr>
          <p:nvPr>
            <p:ph idx="1"/>
          </p:nvPr>
        </p:nvPicPr>
        <p:blipFill>
          <a:blip r:embed="rId2"/>
          <a:srcRect l="14653" r="14653"/>
          <a:stretch>
            <a:fillRect/>
          </a:stretch>
        </p:blipFill>
        <p:spPr bwMode="auto">
          <a:xfrm>
            <a:off x="342900" y="396699"/>
            <a:ext cx="6172200" cy="6537502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579343" y="5696311"/>
            <a:ext cx="268309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/>
              <a:t>İTFAİYECİ</a:t>
            </a:r>
            <a:endParaRPr lang="en-US" sz="5000" b="1" dirty="0"/>
          </a:p>
        </p:txBody>
      </p:sp>
    </p:spTree>
    <p:extLst>
      <p:ext uri="{BB962C8B-B14F-4D97-AF65-F5344CB8AC3E}">
        <p14:creationId xmlns:p14="http://schemas.microsoft.com/office/powerpoint/2010/main" val="3155230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l_fi" descr="http://www.ilgazetesi.com.tr/wp-content/uploads/2009/02/muteahhit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7636" y="474704"/>
            <a:ext cx="6007516" cy="6337775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059760" y="712039"/>
            <a:ext cx="318153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/>
              <a:t>MÜHENDİS</a:t>
            </a:r>
            <a:endParaRPr lang="en-US" sz="5000" b="1" dirty="0"/>
          </a:p>
        </p:txBody>
      </p:sp>
    </p:spTree>
    <p:extLst>
      <p:ext uri="{BB962C8B-B14F-4D97-AF65-F5344CB8AC3E}">
        <p14:creationId xmlns:p14="http://schemas.microsoft.com/office/powerpoint/2010/main" val="3143015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4" descr="http://www.resimrehberi.com/files/file/Doktor-resimleri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848" y="515917"/>
            <a:ext cx="5988548" cy="6123363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827484" y="5523112"/>
            <a:ext cx="248522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/>
              <a:t>DOKTOR</a:t>
            </a:r>
            <a:endParaRPr lang="en-US" sz="5000" b="1" dirty="0"/>
          </a:p>
        </p:txBody>
      </p:sp>
    </p:spTree>
    <p:extLst>
      <p:ext uri="{BB962C8B-B14F-4D97-AF65-F5344CB8AC3E}">
        <p14:creationId xmlns:p14="http://schemas.microsoft.com/office/powerpoint/2010/main" val="1305805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7" descr="terzi resm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162" y="489281"/>
            <a:ext cx="5997990" cy="7689544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4406826" y="7101144"/>
            <a:ext cx="165335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FFFF"/>
                </a:solidFill>
              </a:rPr>
              <a:t>TERZİ</a:t>
            </a:r>
            <a:endParaRPr lang="en-US" sz="50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581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10" descr="http://www.kenthaber.com/Resimler/2006/06/17/0003095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547411"/>
            <a:ext cx="5894408" cy="5033433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846727" y="789016"/>
            <a:ext cx="19057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rgbClr val="FFFFFF"/>
                </a:solidFill>
              </a:rPr>
              <a:t>ESNAF</a:t>
            </a:r>
            <a:endParaRPr lang="en-US" sz="50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487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</Words>
  <Application>Microsoft Macintosh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www.daksari.com</Manager>
  <Company>www.daksari.com</Company>
  <LinksUpToDate>false</LinksUpToDate>
  <SharedDoc>false</SharedDoc>
  <HyperlinkBase>http://www.daksari.com/?p=282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MESLEKLER</dc:subject>
  <dc:creator>www.daksari.com</dc:creator>
  <cp:keywords>Ödev, ilkokul, ödevler</cp:keywords>
  <dc:description>2. Sınıf Ödevi</dc:description>
  <cp:lastModifiedBy>Dogan AKSARI</cp:lastModifiedBy>
  <cp:revision>3</cp:revision>
  <dcterms:created xsi:type="dcterms:W3CDTF">2012-12-15T14:59:31Z</dcterms:created>
  <dcterms:modified xsi:type="dcterms:W3CDTF">2012-12-19T14:32:45Z</dcterms:modified>
  <cp:category>İlkokul Öddevi</cp:category>
</cp:coreProperties>
</file>