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0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4D1C-1829-9F4D-B3C6-BF4FEB7EE69D}" type="datetimeFigureOut">
              <a:rPr lang="en-US" smtClean="0"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FE6E-5790-BE41-90EB-6B79573B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7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984" y="4293780"/>
            <a:ext cx="81240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tr-TR" sz="1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AVUSTURYA</a:t>
            </a:r>
            <a:endParaRPr lang="tr-TR" sz="1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Flag_of_Austria.sv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9"/>
          <a:stretch/>
        </p:blipFill>
        <p:spPr>
          <a:xfrm>
            <a:off x="42332" y="28221"/>
            <a:ext cx="5410018" cy="3600000"/>
          </a:xfrm>
          <a:prstGeom prst="rect">
            <a:avLst/>
          </a:prstGeom>
        </p:spPr>
      </p:pic>
      <p:pic>
        <p:nvPicPr>
          <p:cNvPr id="7" name="Picture 6" descr="Austria_Bundesadler.sv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5"/>
          <a:stretch/>
        </p:blipFill>
        <p:spPr>
          <a:xfrm>
            <a:off x="5688978" y="28221"/>
            <a:ext cx="334171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6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kran Resmi 2015-03-22 14.0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" y="304800"/>
            <a:ext cx="8636000" cy="61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78" y="211668"/>
            <a:ext cx="8367889" cy="651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AVUSTURYA </a:t>
            </a: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ile</a:t>
            </a: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İLGİLİ BAZI BİLGİLER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mic Sans MS"/>
                <a:cs typeface="Comic Sans MS"/>
              </a:rPr>
              <a:t>Başkenti</a:t>
            </a:r>
            <a:r>
              <a:rPr lang="en-US" sz="3200" dirty="0" smtClean="0">
                <a:latin typeface="Comic Sans MS"/>
                <a:cs typeface="Comic Sans MS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VİYANA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mic Sans MS"/>
                <a:cs typeface="Comic Sans MS"/>
              </a:rPr>
              <a:t>Dili</a:t>
            </a:r>
            <a:r>
              <a:rPr lang="en-US" sz="3200" dirty="0" smtClean="0">
                <a:latin typeface="Comic Sans MS"/>
                <a:cs typeface="Comic Sans MS"/>
              </a:rPr>
              <a:t>:</a:t>
            </a:r>
            <a:r>
              <a:rPr lang="en-US" sz="3200" dirty="0"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ALMANCA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mic Sans MS"/>
                <a:cs typeface="Comic Sans MS"/>
              </a:rPr>
              <a:t>Yönetim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Biçimi</a:t>
            </a:r>
            <a:r>
              <a:rPr lang="en-US" sz="3200" dirty="0" smtClean="0">
                <a:latin typeface="Comic Sans MS"/>
                <a:cs typeface="Comic Sans MS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Cumhuriyet</a:t>
            </a:r>
            <a:endParaRPr lang="en-US" sz="32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mic Sans MS"/>
                <a:cs typeface="Comic Sans MS"/>
              </a:rPr>
              <a:t>Nüfusu</a:t>
            </a:r>
            <a:r>
              <a:rPr lang="en-US" sz="3200" dirty="0" smtClean="0">
                <a:latin typeface="Comic Sans MS"/>
                <a:cs typeface="Comic Sans MS"/>
              </a:rPr>
              <a:t>:</a:t>
            </a:r>
            <a:r>
              <a:rPr lang="en-US" sz="3200" dirty="0"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8.5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Milyon</a:t>
            </a:r>
            <a:endParaRPr lang="en-US" sz="32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/>
                <a:cs typeface="Comic Sans MS"/>
              </a:rPr>
              <a:t>Para </a:t>
            </a:r>
            <a:r>
              <a:rPr lang="en-US" sz="3200" dirty="0" err="1" smtClean="0">
                <a:latin typeface="Comic Sans MS"/>
                <a:cs typeface="Comic Sans MS"/>
              </a:rPr>
              <a:t>Birimi</a:t>
            </a:r>
            <a:r>
              <a:rPr lang="en-US" sz="3200" dirty="0" smtClean="0">
                <a:latin typeface="Comic Sans MS"/>
                <a:cs typeface="Comic Sans MS"/>
              </a:rPr>
              <a:t>:	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EURO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mic Sans MS"/>
                <a:cs typeface="Comic Sans MS"/>
              </a:rPr>
              <a:t>İklim</a:t>
            </a:r>
            <a:r>
              <a:rPr lang="en-US" sz="3200" dirty="0" smtClean="0">
                <a:latin typeface="Comic Sans MS"/>
                <a:cs typeface="Comic Sans MS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Yazlar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serin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kışlar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bol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kar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yağışlı</a:t>
            </a:r>
            <a:endParaRPr lang="en-US" sz="32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mic Sans MS"/>
                <a:cs typeface="Comic Sans MS"/>
              </a:rPr>
              <a:t>Bitki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Örtüsü</a:t>
            </a:r>
            <a:r>
              <a:rPr lang="en-US" sz="3200" dirty="0" smtClean="0">
                <a:latin typeface="Comic Sans MS"/>
                <a:cs typeface="Comic Sans MS"/>
              </a:rPr>
              <a:t>:	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Ülkenin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yarısı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ormanlıktır</a:t>
            </a:r>
            <a:endParaRPr lang="en-US" sz="32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0578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668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AVUSTURYA’lı</a:t>
            </a: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Çocukların</a:t>
            </a: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Sevdiği</a:t>
            </a: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Yemekler</a:t>
            </a:r>
            <a:endParaRPr lang="en-US" sz="3200" b="1" dirty="0" smtClean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692" y="1695528"/>
            <a:ext cx="38609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Schnitzel (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şinitsel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3" y="2638778"/>
            <a:ext cx="4617535" cy="338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223" t="25347" r="18518"/>
          <a:stretch/>
        </p:blipFill>
        <p:spPr>
          <a:xfrm>
            <a:off x="4868333" y="2638778"/>
            <a:ext cx="4032497" cy="3386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99083" y="1534378"/>
            <a:ext cx="40136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Leberknödelsuppe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Ciğerli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köfte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çorbasi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9799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668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AVUSTURYA’lı</a:t>
            </a: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Çocukların</a:t>
            </a: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Comic Sans MS"/>
                <a:cs typeface="Comic Sans MS"/>
              </a:rPr>
              <a:t>S</a:t>
            </a: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evdiği</a:t>
            </a:r>
            <a:r>
              <a:rPr lang="en-US" sz="32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sz="32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emekler</a:t>
            </a:r>
            <a:endParaRPr lang="en-US" sz="3200" b="1" dirty="0" smtClean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8248" y="1695528"/>
            <a:ext cx="236475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GROESTEL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22" y="1534378"/>
            <a:ext cx="33717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FINDIKLI TURTA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(VİYANA USULÜ)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544"/>
          <a:stretch/>
        </p:blipFill>
        <p:spPr>
          <a:xfrm>
            <a:off x="211667" y="2638777"/>
            <a:ext cx="4402560" cy="338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58" y="2638776"/>
            <a:ext cx="4236989" cy="33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668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AVUSTURYA’lı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Çocukların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Elbiseleri</a:t>
            </a:r>
            <a:endParaRPr lang="en-US" sz="32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988" t="9197" r="14689" b="4175"/>
          <a:stretch/>
        </p:blipFill>
        <p:spPr>
          <a:xfrm>
            <a:off x="423332" y="1171223"/>
            <a:ext cx="2413001" cy="5285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693" t="12963" r="25047" b="3861"/>
          <a:stretch/>
        </p:blipFill>
        <p:spPr>
          <a:xfrm>
            <a:off x="2977445" y="1171223"/>
            <a:ext cx="2215444" cy="528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689" t="13131"/>
          <a:stretch/>
        </p:blipFill>
        <p:spPr>
          <a:xfrm>
            <a:off x="5291667" y="1171222"/>
            <a:ext cx="3320048" cy="52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668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AVUSTURYA’lı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Çocukların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Elbiseleri</a:t>
            </a:r>
            <a:endParaRPr lang="en-US" sz="32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5" y="1109134"/>
            <a:ext cx="3855156" cy="5407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11" y="1109134"/>
            <a:ext cx="4662310" cy="54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668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AVUSTURYA’lı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Çocukların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Oyunları</a:t>
            </a:r>
            <a:endParaRPr lang="en-US" sz="32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571" y="1177277"/>
            <a:ext cx="8208203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Third Player Chase (</a:t>
            </a:r>
            <a:r>
              <a:rPr lang="en-US" sz="22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Üçüncü</a:t>
            </a:r>
            <a:r>
              <a:rPr lang="en-US" sz="2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Oyuncuyu</a:t>
            </a:r>
            <a:r>
              <a:rPr lang="en-US" sz="2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Kovalamaca</a:t>
            </a:r>
            <a:r>
              <a:rPr lang="en-US" sz="2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)</a:t>
            </a:r>
            <a:endParaRPr lang="en-US" sz="2200" b="1" dirty="0">
              <a:solidFill>
                <a:srgbClr val="660066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10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veya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daha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fazla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ile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kapalı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veya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açık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alanda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oynanır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İki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dışında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geri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kalanlar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ikili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olarak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oturur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büyük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bir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daire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oluştururlar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Kalan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iki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"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avcı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"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sırasıyla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"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"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olarak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atanır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vcı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daire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etrafında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oyun’u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kovalar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oturan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oyuncuların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bir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çift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ile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oturarak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kaybeder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Çiftlerden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daha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ayağa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kalkar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avcı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tarafından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kovalanan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haline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gelir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Ç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ifti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ilk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gidecek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olan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önceden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belirler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Avcı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oyunu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yakalarsa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, roller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tersine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0892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668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AVUSTURYA’lı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Çocukların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Oyunları</a:t>
            </a:r>
            <a:endParaRPr lang="en-US" sz="32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571" y="1177277"/>
            <a:ext cx="8208203" cy="5397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Two-Country Ball Game (</a:t>
            </a:r>
            <a:r>
              <a:rPr lang="en-US" sz="2100" b="1" dirty="0" err="1">
                <a:solidFill>
                  <a:srgbClr val="660066"/>
                </a:solidFill>
                <a:latin typeface="Comic Sans MS"/>
                <a:cs typeface="Comic Sans MS"/>
              </a:rPr>
              <a:t>İ</a:t>
            </a:r>
            <a:r>
              <a:rPr lang="en-US" sz="2100" b="1" smtClean="0">
                <a:solidFill>
                  <a:srgbClr val="660066"/>
                </a:solidFill>
                <a:latin typeface="Comic Sans MS"/>
                <a:cs typeface="Comic Sans MS"/>
              </a:rPr>
              <a:t>ki</a:t>
            </a:r>
            <a:r>
              <a:rPr lang="en-US" sz="21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Ülkeli</a:t>
            </a:r>
            <a:r>
              <a:rPr lang="en-US" sz="21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Top </a:t>
            </a:r>
            <a:r>
              <a:rPr lang="en-US" sz="21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Oyunu</a:t>
            </a:r>
            <a:r>
              <a:rPr lang="en-US" sz="21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)</a:t>
            </a:r>
            <a:endParaRPr lang="en-US" sz="2100" b="1" dirty="0">
              <a:solidFill>
                <a:srgbClr val="660066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16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veya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daha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fazla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ile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kapalı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veya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açık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alanda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oynanır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Oyuncular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sahanın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iki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tarafına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eşit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sayıda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geçerler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Futbolda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kullanılan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top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gibi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lastik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top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kullanılır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Her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takım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karşı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tarafın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oyuncularının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belinden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aşağıdan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top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ile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vurmaya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çalışırlar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Eğer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bir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kişi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vurulursa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diğer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takımın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hapishanesine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gider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Eğer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bir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oyuncunun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attığı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bir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top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diğer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tarafından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yakalanırsa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atan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hapishaneye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gider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Hapishanedeki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oyuncu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topu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yakalayıp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karşı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tarafa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atar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ve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vurursa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özgür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kalır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Diğer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takımı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tamamen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hapishaneye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atan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takım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kazanır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.</a:t>
            </a:r>
            <a:endParaRPr lang="en-US" sz="2100" b="1" dirty="0">
              <a:solidFill>
                <a:schemeClr val="accent5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2894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251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Bogazici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Dogan AKSARI</dc:creator>
  <cp:lastModifiedBy>Dogan AKSARI</cp:lastModifiedBy>
  <cp:revision>9</cp:revision>
  <cp:lastPrinted>2015-03-22T13:43:53Z</cp:lastPrinted>
  <dcterms:created xsi:type="dcterms:W3CDTF">2015-03-22T12:00:14Z</dcterms:created>
  <dcterms:modified xsi:type="dcterms:W3CDTF">2015-03-22T18:19:01Z</dcterms:modified>
</cp:coreProperties>
</file>